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99" r:id="rId120"/>
    <p:sldId id="400" r:id="rId121"/>
    <p:sldId id="398" r:id="rId122"/>
    <p:sldId id="397" r:id="rId123"/>
    <p:sldId id="321" r:id="rId124"/>
    <p:sldId id="322" r:id="rId125"/>
    <p:sldId id="396" r:id="rId126"/>
    <p:sldId id="309" r:id="rId1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224" y="-3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gi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4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26819</TotalTime>
  <Words>6306</Words>
  <Application>Microsoft Office PowerPoint</Application>
  <PresentationFormat>On-screen Show (4:3)</PresentationFormat>
  <Paragraphs>1680</Paragraphs>
  <Slides>126</Slides>
  <Notes>79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8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Aside: Local Variables</vt:lpstr>
      <vt:lpstr>Aside: Local Variables</vt:lpstr>
      <vt:lpstr>Reminder: Continuous Sampling</vt:lpstr>
      <vt:lpstr>State Machines and DAQ</vt:lpstr>
      <vt:lpstr>Producer-Consumer Pattern</vt:lpstr>
      <vt:lpstr>Producer-Consumer Pattern</vt:lpstr>
      <vt:lpstr>Message Passing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239</cp:revision>
  <dcterms:created xsi:type="dcterms:W3CDTF">2015-03-13T14:22:56Z</dcterms:created>
  <dcterms:modified xsi:type="dcterms:W3CDTF">2016-03-16T19:55:08Z</dcterms:modified>
</cp:coreProperties>
</file>